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64" r:id="rId5"/>
    <p:sldId id="260" r:id="rId6"/>
    <p:sldId id="258" r:id="rId7"/>
    <p:sldId id="259" r:id="rId8"/>
    <p:sldId id="262" r:id="rId9"/>
    <p:sldId id="263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24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74D96-2C25-4B01-8D14-9F8FD6DCC7DB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6CAE6B-D3F6-42AF-A0DC-A7D5F13BE7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0678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6CAE6B-D3F6-42AF-A0DC-A7D5F13BE75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2483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0996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4045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703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9901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0747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0160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873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3777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1511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5626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3386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B24DB-0DF3-4139-87EC-29403C70B096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4A46A-2256-467D-8996-C211951E59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5576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874694"/>
            <a:ext cx="9144000" cy="1995199"/>
          </a:xfrm>
        </p:spPr>
        <p:txBody>
          <a:bodyPr>
            <a:noAutofit/>
          </a:bodyPr>
          <a:lstStyle/>
          <a:p>
            <a:r>
              <a:rPr lang="en-US" altLang="zh-TW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Water Simulation</a:t>
            </a:r>
            <a:r>
              <a:rPr lang="en-US" altLang="zh-TW" sz="8000" b="1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zh-TW" sz="8000" b="1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TW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US" altLang="zh-TW" sz="8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OpenGL</a:t>
            </a:r>
            <a:endParaRPr lang="zh-TW" altLang="en-US" sz="8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4183929"/>
            <a:ext cx="9144000" cy="1330180"/>
          </a:xfrm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0656151 </a:t>
            </a:r>
            <a:r>
              <a:rPr lang="zh-TW" altLang="en-US" sz="4000" b="1" dirty="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周彥儒</a:t>
            </a:r>
            <a:endParaRPr lang="zh-TW" altLang="en-US" sz="4000" b="1" dirty="0" smtClean="0">
              <a:solidFill>
                <a:schemeClr val="bg1"/>
              </a:solidFill>
              <a:effectLst/>
              <a:latin typeface="微軟正黑體 Light" panose="020B0304030504040204" pitchFamily="34" charset="-120"/>
              <a:ea typeface="微軟正黑體 Light" panose="020B0304030504040204" pitchFamily="34" charset="-120"/>
              <a:cs typeface="Arial" panose="020B0604020202020204" pitchFamily="34" charset="0"/>
            </a:endParaRPr>
          </a:p>
          <a:p>
            <a:r>
              <a:rPr lang="en-US" altLang="zh-TW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0656639 </a:t>
            </a:r>
            <a:r>
              <a:rPr lang="zh-TW" altLang="en-US" sz="4000" b="1" dirty="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唐仕</a:t>
            </a:r>
            <a:r>
              <a:rPr lang="zh-TW" altLang="en-US" sz="4000" b="1" dirty="0" smtClean="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超</a:t>
            </a:r>
            <a:endParaRPr lang="zh-TW" altLang="en-US" sz="4000" b="1" dirty="0" smtClean="0">
              <a:solidFill>
                <a:schemeClr val="bg1"/>
              </a:solidFill>
              <a:effectLst/>
              <a:latin typeface="微軟正黑體 Light" panose="020B0304030504040204" pitchFamily="34" charset="-120"/>
              <a:ea typeface="微軟正黑體 Light" panose="020B0304030504040204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75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altLang="zh-TW" sz="6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ater and the whole scene</a:t>
            </a:r>
            <a:endParaRPr lang="zh-TW" altLang="en-US" sz="6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0" dirty="0" smtClean="0">
                <a:effectLst/>
              </a:rPr>
              <a:t> 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0" dirty="0" smtClean="0">
                <a:effectLst/>
              </a:rPr>
              <a:t> 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232126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Initially,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water is rendered as a flat quad.</a:t>
            </a:r>
            <a:endParaRPr lang="zh-TW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錄製_2018_01_06_18_48_05_66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0572" y="2302328"/>
            <a:ext cx="6074228" cy="455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41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838200" y="5000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 buffer </a:t>
            </a:r>
            <a:r>
              <a:rPr lang="en-US" altLang="zh-TW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altLang="zh-TW" sz="6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bject</a:t>
            </a:r>
            <a:endParaRPr lang="zh-TW" altLang="en-US" sz="6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769" y="4131676"/>
            <a:ext cx="4578825" cy="272632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6693" y="4131677"/>
            <a:ext cx="4673249" cy="2726323"/>
          </a:xfrm>
          <a:prstGeom prst="rect">
            <a:avLst/>
          </a:prstGeom>
        </p:spPr>
      </p:pic>
      <p:sp>
        <p:nvSpPr>
          <p:cNvPr id="10" name="內容版面配置區 9"/>
          <p:cNvSpPr>
            <a:spLocks noGrp="1"/>
          </p:cNvSpPr>
          <p:nvPr>
            <p:ph idx="1"/>
          </p:nvPr>
        </p:nvSpPr>
        <p:spPr>
          <a:xfrm>
            <a:off x="838200" y="1743908"/>
            <a:ext cx="10515600" cy="21258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Before rendering the 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water, we'll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 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pictures of the 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scene.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everything under the water which we'll 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 in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refraction 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texture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TW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of everything above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water which will be the reflection texture.</a:t>
            </a:r>
          </a:p>
          <a:p>
            <a:endParaRPr lang="zh-TW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96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838200" y="5000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Projective texture </a:t>
            </a:r>
            <a:r>
              <a:rPr lang="en-US" altLang="zh-TW" sz="6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  <a:endParaRPr lang="en-US" altLang="zh-TW" sz="600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735" y="2831564"/>
            <a:ext cx="5370201" cy="3725803"/>
          </a:xfr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64" y="2769508"/>
            <a:ext cx="3802753" cy="1924958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064" y="4857750"/>
            <a:ext cx="3802753" cy="2000250"/>
          </a:xfrm>
          <a:prstGeom prst="rect">
            <a:avLst/>
          </a:prstGeom>
        </p:spPr>
      </p:pic>
      <p:sp>
        <p:nvSpPr>
          <p:cNvPr id="6" name="內容版面配置區 9"/>
          <p:cNvSpPr txBox="1">
            <a:spLocks/>
          </p:cNvSpPr>
          <p:nvPr/>
        </p:nvSpPr>
        <p:spPr>
          <a:xfrm>
            <a:off x="772064" y="1690235"/>
            <a:ext cx="10515600" cy="9976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W</a:t>
            </a:r>
            <a:r>
              <a:rPr lang="en-US" altLang="zh-TW" dirty="0" smtClean="0">
                <a:solidFill>
                  <a:schemeClr val="bg1"/>
                </a:solidFill>
              </a:rPr>
              <a:t>e have </a:t>
            </a:r>
            <a:r>
              <a:rPr lang="en-US" altLang="zh-TW" dirty="0">
                <a:solidFill>
                  <a:schemeClr val="bg1"/>
                </a:solidFill>
              </a:rPr>
              <a:t>both the reflection and refraction </a:t>
            </a:r>
            <a:r>
              <a:rPr lang="en-US" altLang="zh-TW" dirty="0" smtClean="0">
                <a:solidFill>
                  <a:schemeClr val="bg1"/>
                </a:solidFill>
              </a:rPr>
              <a:t>textures now, and we do </a:t>
            </a:r>
            <a:r>
              <a:rPr lang="en-US" altLang="zh-TW" dirty="0">
                <a:solidFill>
                  <a:schemeClr val="bg1"/>
                </a:solidFill>
              </a:rPr>
              <a:t>projective texture mapping to map the textures onto the </a:t>
            </a:r>
            <a:r>
              <a:rPr lang="en-US" altLang="zh-TW" dirty="0" smtClean="0">
                <a:solidFill>
                  <a:schemeClr val="bg1"/>
                </a:solidFill>
              </a:rPr>
              <a:t>water surface. 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2" name="向右箭號 1"/>
          <p:cNvSpPr/>
          <p:nvPr/>
        </p:nvSpPr>
        <p:spPr>
          <a:xfrm>
            <a:off x="4634640" y="3505089"/>
            <a:ext cx="1355271" cy="3811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右箭號 9"/>
          <p:cNvSpPr/>
          <p:nvPr/>
        </p:nvSpPr>
        <p:spPr>
          <a:xfrm>
            <a:off x="4634640" y="5551714"/>
            <a:ext cx="1355271" cy="3959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9492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Rippling effect</a:t>
            </a:r>
            <a:endParaRPr lang="zh-TW" altLang="en-US" sz="6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DUD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5657" y="2881994"/>
            <a:ext cx="6384472" cy="3976006"/>
          </a:xfrm>
          <a:prstGeom prst="rect">
            <a:avLst/>
          </a:prstGeom>
        </p:spPr>
      </p:pic>
      <p:sp>
        <p:nvSpPr>
          <p:cNvPr id="15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9179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Instead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 texturing the water, we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distort 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two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textures using </a:t>
            </a:r>
            <a:r>
              <a:rPr lang="en-US" altLang="zh-TW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DuDv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map.The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distortion will change over 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time,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altLang="zh-TW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iving the </a:t>
            </a:r>
            <a:r>
              <a:rPr lang="en-US" altLang="zh-TW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impression that the textures are rippling.</a:t>
            </a:r>
            <a:endParaRPr lang="zh-TW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15" y="3314699"/>
            <a:ext cx="3456214" cy="34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61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Fresnel effect</a:t>
            </a:r>
            <a:endParaRPr lang="zh-TW" altLang="en-US" sz="6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fresnel effec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41122" y="2531828"/>
            <a:ext cx="6776357" cy="432617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838200" y="1577721"/>
            <a:ext cx="97209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altLang="zh-TW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determines </a:t>
            </a:r>
            <a:r>
              <a:rPr lang="en-US" altLang="zh-TW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much of each </a:t>
            </a:r>
            <a:r>
              <a:rPr lang="en-US" altLang="zh-TW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texture should </a:t>
            </a:r>
            <a:r>
              <a:rPr lang="en-US" altLang="zh-TW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seen based on the viewing </a:t>
            </a:r>
            <a:r>
              <a:rPr lang="en-US" altLang="zh-TW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angle. </a:t>
            </a:r>
            <a:endParaRPr lang="zh-TW" alt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30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Specular highlight</a:t>
            </a:r>
            <a:endParaRPr lang="zh-TW" altLang="en-US" sz="6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ligh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0" y="2767691"/>
            <a:ext cx="5453745" cy="4090309"/>
          </a:xfrm>
          <a:prstGeom prst="rect">
            <a:avLst/>
          </a:prstGeom>
        </p:spPr>
      </p:pic>
      <p:pic>
        <p:nvPicPr>
          <p:cNvPr id="4" name="DUD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3142" y="2775857"/>
            <a:ext cx="5442858" cy="4082143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838200" y="1690688"/>
            <a:ext cx="80363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Similar to homework 3, we use normal mapping to </a:t>
            </a:r>
            <a:r>
              <a:rPr lang="en-US" altLang="zh-TW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specular </a:t>
            </a:r>
            <a:r>
              <a:rPr lang="en-US" altLang="zh-TW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highlights to the water’s surface.</a:t>
            </a:r>
            <a:endParaRPr lang="en-US" altLang="zh-TW" sz="280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4579" y="235355"/>
            <a:ext cx="2532336" cy="253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900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9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altLang="zh-TW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also add some models !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089" y="1690688"/>
            <a:ext cx="6883999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9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81050" y="280624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altLang="zh-TW" sz="1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lang="zh-TW" altLang="en-US" sz="1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9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174</Words>
  <Application>Microsoft Office PowerPoint</Application>
  <PresentationFormat>寬螢幕</PresentationFormat>
  <Paragraphs>22</Paragraphs>
  <Slides>9</Slides>
  <Notes>1</Notes>
  <HiddenSlides>0</HiddenSlides>
  <MMClips>5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微軟正黑體 Light</vt:lpstr>
      <vt:lpstr>新細明體</vt:lpstr>
      <vt:lpstr>Arial</vt:lpstr>
      <vt:lpstr>Calibri</vt:lpstr>
      <vt:lpstr>Calibri Light</vt:lpstr>
      <vt:lpstr>Office 佈景主題</vt:lpstr>
      <vt:lpstr>Water Simulation using OpenGL</vt:lpstr>
      <vt:lpstr>Water and the whole scene</vt:lpstr>
      <vt:lpstr>PowerPoint 簡報</vt:lpstr>
      <vt:lpstr>PowerPoint 簡報</vt:lpstr>
      <vt:lpstr>Rippling effect</vt:lpstr>
      <vt:lpstr>Fresnel effect</vt:lpstr>
      <vt:lpstr>Specular highlight</vt:lpstr>
      <vt:lpstr>We also add some models !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Simulation using OpenGL</dc:title>
  <dc:creator>User</dc:creator>
  <cp:lastModifiedBy>User</cp:lastModifiedBy>
  <cp:revision>21</cp:revision>
  <dcterms:created xsi:type="dcterms:W3CDTF">2018-01-06T06:16:03Z</dcterms:created>
  <dcterms:modified xsi:type="dcterms:W3CDTF">2018-01-08T14:09:50Z</dcterms:modified>
</cp:coreProperties>
</file>

<file path=docProps/thumbnail.jpeg>
</file>